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88" r:id="rId5"/>
    <p:sldId id="259" r:id="rId6"/>
    <p:sldId id="260" r:id="rId7"/>
    <p:sldId id="261" r:id="rId8"/>
    <p:sldId id="265" r:id="rId9"/>
    <p:sldId id="262" r:id="rId10"/>
    <p:sldId id="263" r:id="rId11"/>
    <p:sldId id="264" r:id="rId12"/>
    <p:sldId id="266" r:id="rId13"/>
    <p:sldId id="275" r:id="rId14"/>
    <p:sldId id="276" r:id="rId15"/>
    <p:sldId id="277" r:id="rId16"/>
    <p:sldId id="290" r:id="rId17"/>
    <p:sldId id="291" r:id="rId18"/>
    <p:sldId id="292" r:id="rId19"/>
    <p:sldId id="293" r:id="rId20"/>
    <p:sldId id="278" r:id="rId21"/>
    <p:sldId id="279" r:id="rId22"/>
    <p:sldId id="280" r:id="rId23"/>
    <p:sldId id="281" r:id="rId24"/>
    <p:sldId id="282" r:id="rId25"/>
    <p:sldId id="294" r:id="rId26"/>
    <p:sldId id="283" r:id="rId27"/>
    <p:sldId id="284" r:id="rId28"/>
    <p:sldId id="285" r:id="rId29"/>
    <p:sldId id="29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58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8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9BF8B-1DD3-4BB8-B16F-F25CE576ECB1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4D5DC-D263-47C7-864B-F75FC30DF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1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22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6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81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7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2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53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3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56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2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170D-2E77-42CD-9EC2-77D4589ED294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6604E57-BB68-4F0D-913A-E6B281B97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7202">
            <a:off x="379757" y="4528542"/>
            <a:ext cx="2448272" cy="1772539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4F9530E-6ECE-4F41-B375-DAD0330CDF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1198">
            <a:off x="2089725" y="3577820"/>
            <a:ext cx="2559095" cy="1705185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592DEB-DBA9-431A-B020-1E058BE1E7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40" y="4680022"/>
            <a:ext cx="2379972" cy="1606481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EA708AB-86CD-40EF-ABED-9B4AD90D25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095">
            <a:off x="5045661" y="3693387"/>
            <a:ext cx="2620537" cy="1474052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FC4C4BF-3809-464F-BFAB-646E12653C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4076">
            <a:off x="6617161" y="4935372"/>
            <a:ext cx="2364509" cy="1330036"/>
          </a:xfrm>
          <a:prstGeom prst="rect">
            <a:avLst/>
          </a:prstGeom>
          <a:ln w="1270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2FDAFB-5074-4A2C-88D5-8673BFC01FFE}"/>
              </a:ext>
            </a:extLst>
          </p:cNvPr>
          <p:cNvSpPr/>
          <p:nvPr/>
        </p:nvSpPr>
        <p:spPr>
          <a:xfrm>
            <a:off x="1088899" y="211638"/>
            <a:ext cx="6618913" cy="1133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Районная краеведческая конференция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«Мир через культуру»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Секция «Летопись родных мест»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4FF76F3-1BBD-4C05-BB6E-2CDDFF6FEFAA}"/>
              </a:ext>
            </a:extLst>
          </p:cNvPr>
          <p:cNvSpPr/>
          <p:nvPr/>
        </p:nvSpPr>
        <p:spPr>
          <a:xfrm>
            <a:off x="411060" y="1451789"/>
            <a:ext cx="8254767" cy="119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ИСТОРИЯ МОЕЙ ШКОЛЫ В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ЛИЦАХ И ВОСПОМИНАНИЯХ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6BA405-3C19-45BE-8600-A6D102527915}"/>
              </a:ext>
            </a:extLst>
          </p:cNvPr>
          <p:cNvSpPr/>
          <p:nvPr/>
        </p:nvSpPr>
        <p:spPr>
          <a:xfrm>
            <a:off x="4251227" y="2648132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Автор: Безвытная Ксения, 9 класс</a:t>
            </a:r>
          </a:p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МОУ «Шухободская школа»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802EF4-4ABB-4739-BEC4-57B602118997}"/>
              </a:ext>
            </a:extLst>
          </p:cNvPr>
          <p:cNvSpPr/>
          <p:nvPr/>
        </p:nvSpPr>
        <p:spPr>
          <a:xfrm>
            <a:off x="3369272" y="6405178"/>
            <a:ext cx="206242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2018 г.</a:t>
            </a:r>
          </a:p>
        </p:txBody>
      </p:sp>
    </p:spTree>
    <p:extLst>
      <p:ext uri="{BB962C8B-B14F-4D97-AF65-F5344CB8AC3E}">
        <p14:creationId xmlns:p14="http://schemas.microsoft.com/office/powerpoint/2010/main" val="343279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Земляницын Николай Михайлович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805E71-611A-4CAE-8ED0-DA109C9B5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836" y="2019148"/>
            <a:ext cx="2952328" cy="42644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0256662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Бакланов Георгий Андрианович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69530-BCED-43B9-9779-A7A3EED2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24" y="2239915"/>
            <a:ext cx="3158952" cy="37907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168495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AE2C25-BCD0-4B33-911E-E2E8C59B2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159998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F872ED-9A86-4762-BCFD-20567D97EC6C}"/>
              </a:ext>
            </a:extLst>
          </p:cNvPr>
          <p:cNvSpPr/>
          <p:nvPr/>
        </p:nvSpPr>
        <p:spPr>
          <a:xfrm>
            <a:off x="1249960" y="3709274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Школа моя деревянная!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Время придёт уезжать –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Речка – за мною туманная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Будет бежать и бежать,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каждой избою и тучею,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громом, готовым упасть,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Чувствую самую жгучую,</a:t>
            </a:r>
          </a:p>
          <a:p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Самую смертную связь.</a:t>
            </a:r>
          </a:p>
          <a:p>
            <a:pPr algn="r"/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Н. Рубцов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998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 Шухободской школы 1978-1979гг.</a:t>
            </a:r>
          </a:p>
        </p:txBody>
      </p:sp>
      <p:pic>
        <p:nvPicPr>
          <p:cNvPr id="4" name="Объект 8">
            <a:extLst>
              <a:ext uri="{FF2B5EF4-FFF2-40B4-BE49-F238E27FC236}">
                <a16:creationId xmlns:a16="http://schemas.microsoft.com/office/drawing/2014/main" id="{6030B05D-A138-46E1-B879-6FD2A49D5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24" y="1730798"/>
            <a:ext cx="7176939" cy="4984746"/>
          </a:xfrm>
        </p:spPr>
      </p:pic>
    </p:spTree>
    <p:extLst>
      <p:ext uri="{BB962C8B-B14F-4D97-AF65-F5344CB8AC3E}">
        <p14:creationId xmlns:p14="http://schemas.microsoft.com/office/powerpoint/2010/main" val="2418681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E4AAB258-675E-4A63-B620-47FBDE45F6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4386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958762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963E794-30AE-407D-A614-8541AAD95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3045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27698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Сарафанова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Валентина Дмитриевна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69530-BCED-43B9-9779-A7A3EED2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119" y="2239915"/>
            <a:ext cx="2527161" cy="37907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94537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Минина Валентина Ивановна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69530-BCED-43B9-9779-A7A3EED2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119" y="2451107"/>
            <a:ext cx="2527161" cy="33683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2755754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Водовозова Валентина Александровна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69530-BCED-43B9-9779-A7A3EED2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972" y="2451107"/>
            <a:ext cx="2525454" cy="33683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820617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Вязаницына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Валентина Даниловна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D969530-BCED-43B9-9779-A7A3EED2C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3913" y="2451107"/>
            <a:ext cx="2245571" cy="33683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9108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E7B4A-D20A-42FB-B2EF-3437A8CD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520EF5-DE8C-4B74-8603-9D72760B5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1" dirty="0"/>
              <a:t> «Школа составляет громадную силу, определяющая быт и судьбу народов и государства…»</a:t>
            </a:r>
          </a:p>
          <a:p>
            <a:pPr marL="0" indent="0" algn="r">
              <a:buNone/>
            </a:pPr>
            <a:endParaRPr lang="ru-RU" sz="4400" b="1" i="1" dirty="0"/>
          </a:p>
          <a:p>
            <a:pPr marL="0" indent="0" algn="r">
              <a:buNone/>
            </a:pPr>
            <a:r>
              <a:rPr lang="ru-RU" sz="4400" i="1" dirty="0"/>
              <a:t>Д.И. Менделеев</a:t>
            </a:r>
          </a:p>
        </p:txBody>
      </p:sp>
    </p:spTree>
    <p:extLst>
      <p:ext uri="{BB962C8B-B14F-4D97-AF65-F5344CB8AC3E}">
        <p14:creationId xmlns:p14="http://schemas.microsoft.com/office/powerpoint/2010/main" val="3620208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Шухободская школа для учащихся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 9 классов. 1989 г.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EC059A-7B75-4103-AFEA-A2F68FD51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29" y="1908561"/>
            <a:ext cx="8297541" cy="4667366"/>
          </a:xfrm>
        </p:spPr>
      </p:pic>
    </p:spTree>
    <p:extLst>
      <p:ext uri="{BB962C8B-B14F-4D97-AF65-F5344CB8AC3E}">
        <p14:creationId xmlns:p14="http://schemas.microsoft.com/office/powerpoint/2010/main" val="479657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51345BA9-36C0-42C0-869B-0EA7100E8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0194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157441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 2001г.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067AD4C-FBC3-4951-8000-95EDAEFA63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65" y="1824913"/>
            <a:ext cx="7169870" cy="4778022"/>
          </a:xfrm>
        </p:spPr>
      </p:pic>
    </p:spTree>
    <p:extLst>
      <p:ext uri="{BB962C8B-B14F-4D97-AF65-F5344CB8AC3E}">
        <p14:creationId xmlns:p14="http://schemas.microsoft.com/office/powerpoint/2010/main" val="6756070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2009 г.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EC059A-7B75-4103-AFEA-A2F68FD51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36" y="1757561"/>
            <a:ext cx="7023928" cy="4667366"/>
          </a:xfrm>
        </p:spPr>
      </p:pic>
    </p:spTree>
    <p:extLst>
      <p:ext uri="{BB962C8B-B14F-4D97-AF65-F5344CB8AC3E}">
        <p14:creationId xmlns:p14="http://schemas.microsoft.com/office/powerpoint/2010/main" val="121012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51345BA9-36C0-42C0-869B-0EA7100E8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40194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17074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A8DC436D-0C9E-4F8B-981F-BD491240A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948" y="0"/>
            <a:ext cx="10320618" cy="6858000"/>
          </a:xfrm>
        </p:spPr>
      </p:pic>
    </p:spTree>
    <p:extLst>
      <p:ext uri="{BB962C8B-B14F-4D97-AF65-F5344CB8AC3E}">
        <p14:creationId xmlns:p14="http://schemas.microsoft.com/office/powerpoint/2010/main" val="1291904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DCDDFF1-B9D2-405B-AF07-658380228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606" y="-1"/>
            <a:ext cx="10341253" cy="6871711"/>
          </a:xfrm>
        </p:spPr>
      </p:pic>
    </p:spTree>
    <p:extLst>
      <p:ext uri="{BB962C8B-B14F-4D97-AF65-F5344CB8AC3E}">
        <p14:creationId xmlns:p14="http://schemas.microsoft.com/office/powerpoint/2010/main" val="3901598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C0ACE84-F6A3-40FC-AF8B-7F77FEF59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1330" y="-1"/>
            <a:ext cx="10337058" cy="6868923"/>
          </a:xfrm>
        </p:spPr>
      </p:pic>
    </p:spTree>
    <p:extLst>
      <p:ext uri="{BB962C8B-B14F-4D97-AF65-F5344CB8AC3E}">
        <p14:creationId xmlns:p14="http://schemas.microsoft.com/office/powerpoint/2010/main" val="3527990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F9380C8-4A42-453C-9B52-1F49944B55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0604" y="0"/>
            <a:ext cx="10345448" cy="6874498"/>
          </a:xfrm>
        </p:spPr>
      </p:pic>
    </p:spTree>
    <p:extLst>
      <p:ext uri="{BB962C8B-B14F-4D97-AF65-F5344CB8AC3E}">
        <p14:creationId xmlns:p14="http://schemas.microsoft.com/office/powerpoint/2010/main" val="1957888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66FF4916-83B5-4CF0-9089-A15D3AA17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7531" y="0"/>
            <a:ext cx="10341894" cy="6872138"/>
          </a:xfrm>
        </p:spPr>
      </p:pic>
    </p:spTree>
    <p:extLst>
      <p:ext uri="{BB962C8B-B14F-4D97-AF65-F5344CB8AC3E}">
        <p14:creationId xmlns:p14="http://schemas.microsoft.com/office/powerpoint/2010/main" val="3174265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анкеты по теме «История Шухободской школы»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05316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Респонденты – 45 чел.</a:t>
            </a:r>
          </a:p>
          <a:p>
            <a:pPr marL="0" lvl="0" indent="0">
              <a:buNone/>
            </a:pPr>
            <a:r>
              <a:rPr lang="ru-RU" b="1" dirty="0"/>
              <a:t>Знаешь ли ты историю школы?</a:t>
            </a:r>
          </a:p>
          <a:p>
            <a:pPr marL="0" indent="0">
              <a:buNone/>
            </a:pPr>
            <a:r>
              <a:rPr lang="ru-RU" dirty="0"/>
              <a:t>  а) да – 20%</a:t>
            </a:r>
          </a:p>
          <a:p>
            <a:pPr marL="0" indent="0">
              <a:buNone/>
            </a:pPr>
            <a:r>
              <a:rPr lang="ru-RU" dirty="0"/>
              <a:t>  б) частично – 60%</a:t>
            </a:r>
          </a:p>
          <a:p>
            <a:pPr marL="0" indent="0">
              <a:buNone/>
            </a:pPr>
            <a:r>
              <a:rPr lang="ru-RU" dirty="0"/>
              <a:t>  в) нет – 20%</a:t>
            </a:r>
          </a:p>
          <a:p>
            <a:pPr marL="0" lvl="0" indent="0">
              <a:buNone/>
            </a:pPr>
            <a:r>
              <a:rPr lang="ru-RU" b="1" dirty="0"/>
              <a:t>Хотел бы ты узнать новое из истории школы?</a:t>
            </a:r>
          </a:p>
          <a:p>
            <a:pPr marL="0" indent="0">
              <a:buNone/>
            </a:pPr>
            <a:r>
              <a:rPr lang="ru-RU" dirty="0"/>
              <a:t>  а) да – 95%</a:t>
            </a:r>
          </a:p>
          <a:p>
            <a:pPr marL="0" indent="0">
              <a:buNone/>
            </a:pPr>
            <a:r>
              <a:rPr lang="ru-RU" dirty="0"/>
              <a:t>  б) нет – 5%</a:t>
            </a:r>
          </a:p>
        </p:txBody>
      </p:sp>
    </p:spTree>
    <p:extLst>
      <p:ext uri="{BB962C8B-B14F-4D97-AF65-F5344CB8AC3E}">
        <p14:creationId xmlns:p14="http://schemas.microsoft.com/office/powerpoint/2010/main" val="20228010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4000" i="1" dirty="0"/>
              <a:t>в музее школы оформлена экспозиция «История Шухободской школы»»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4000" i="1" dirty="0"/>
              <a:t>собранные материалы оформлены и систематизированы;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4000" i="1" dirty="0"/>
              <a:t>создан видеофильм «История школы в воспоминаниях ветеранов педагогического труда»;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4000" i="1" dirty="0"/>
              <a:t>разработаны экскурсии по теме;</a:t>
            </a:r>
          </a:p>
        </p:txBody>
      </p:sp>
    </p:spTree>
    <p:extLst>
      <p:ext uri="{BB962C8B-B14F-4D97-AF65-F5344CB8AC3E}">
        <p14:creationId xmlns:p14="http://schemas.microsoft.com/office/powerpoint/2010/main" val="3462897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278808-B6EF-4A61-9930-4097E6AB1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715" y="-27075"/>
            <a:ext cx="11297395" cy="688507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D29883D-5552-4C6A-BBE7-74A5B5C2B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2282825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быть, другие школы лучше,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 красивей и светлей.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равно, родная наша школа,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для нас дороже и милей…</a:t>
            </a:r>
          </a:p>
        </p:txBody>
      </p:sp>
    </p:spTree>
    <p:extLst>
      <p:ext uri="{BB962C8B-B14F-4D97-AF65-F5344CB8AC3E}">
        <p14:creationId xmlns:p14="http://schemas.microsoft.com/office/powerpoint/2010/main" val="337080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i="1" dirty="0"/>
              <a:t>изучение истории становления и развития школы в документах, лицах, воспоминаниях учителей и ветеранов педагогического труда.</a:t>
            </a:r>
          </a:p>
        </p:txBody>
      </p:sp>
    </p:spTree>
    <p:extLst>
      <p:ext uri="{BB962C8B-B14F-4D97-AF65-F5344CB8AC3E}">
        <p14:creationId xmlns:p14="http://schemas.microsoft.com/office/powerpoint/2010/main" val="211761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70000" lnSpcReduction="20000"/>
          </a:bodyPr>
          <a:lstStyle/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собрать материал об истории школы, опираясь на архивы школьного музея;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записать воспоминания ветеранов педагогического труда и директоров школы;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проанализировать собранный материал и сделать выводы;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создать видеофильм «История школы в воспоминаниях учителей»;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совершенствовать умения и навыки исследовательской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80455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видеоинтервью;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изучение архивных материалов музея;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анализ устных воспоминаний;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изучение школьных фотографий;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обработка и систематизация материалов.</a:t>
            </a:r>
          </a:p>
        </p:txBody>
      </p:sp>
    </p:spTree>
    <p:extLst>
      <p:ext uri="{BB962C8B-B14F-4D97-AF65-F5344CB8AC3E}">
        <p14:creationId xmlns:p14="http://schemas.microsoft.com/office/powerpoint/2010/main" val="1042836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1852 год. Шухободская земская школа Череповецкого уезда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79BF3C-B2DB-41A7-9302-EB4E61B4B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405" y="1888967"/>
            <a:ext cx="6409189" cy="464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8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Начальная школа в деревне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Ботило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1917–1939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84ED64-A55F-4DC2-B9C1-BF3AE5066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98" y="1825475"/>
            <a:ext cx="7163403" cy="47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92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Первый выпуск учащихся начальной школы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1DC6E9-7290-4393-A492-80AC4AD17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35" y="2108458"/>
            <a:ext cx="7234529" cy="416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7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</TotalTime>
  <Words>376</Words>
  <Application>Microsoft Office PowerPoint</Application>
  <PresentationFormat>Экран (4:3)</PresentationFormat>
  <Paragraphs>65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Результаты анкеты по теме «История Шухободской школы»</vt:lpstr>
      <vt:lpstr>Цель</vt:lpstr>
      <vt:lpstr>Задачи</vt:lpstr>
      <vt:lpstr>Методы исследования</vt:lpstr>
      <vt:lpstr>1852 год. Шухободская земская школа Череповецкого уезда</vt:lpstr>
      <vt:lpstr>Начальная школа в деревне Ботило 1917–1939 г.</vt:lpstr>
      <vt:lpstr>Первый выпуск учащихся начальной школы</vt:lpstr>
      <vt:lpstr>Земляницын Николай Михайлович</vt:lpstr>
      <vt:lpstr>Бакланов Георгий Андрианович</vt:lpstr>
      <vt:lpstr>Презентация PowerPoint</vt:lpstr>
      <vt:lpstr>Коллектив Шухободской школы 1978-1979гг.</vt:lpstr>
      <vt:lpstr>Презентация PowerPoint</vt:lpstr>
      <vt:lpstr>Презентация PowerPoint</vt:lpstr>
      <vt:lpstr>Сарафанова Валентина Дмитриевна</vt:lpstr>
      <vt:lpstr>Минина Валентина Ивановна</vt:lpstr>
      <vt:lpstr>Водовозова Валентина Александровна</vt:lpstr>
      <vt:lpstr>Вязаницына Валентина Даниловна</vt:lpstr>
      <vt:lpstr>Шухободская школа для учащихся 5 – 9 классов. 1989 г.</vt:lpstr>
      <vt:lpstr>Презентация PowerPoint</vt:lpstr>
      <vt:lpstr>Коллектив 2001г.</vt:lpstr>
      <vt:lpstr>Школа 2009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Результаты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Уханов</dc:creator>
  <cp:lastModifiedBy>Александр Уханов</cp:lastModifiedBy>
  <cp:revision>20</cp:revision>
  <dcterms:created xsi:type="dcterms:W3CDTF">2018-01-24T18:36:10Z</dcterms:created>
  <dcterms:modified xsi:type="dcterms:W3CDTF">2020-10-26T21:35:56Z</dcterms:modified>
</cp:coreProperties>
</file>